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68" r:id="rId2"/>
    <p:sldId id="269" r:id="rId3"/>
    <p:sldId id="275" r:id="rId4"/>
    <p:sldId id="270" r:id="rId5"/>
    <p:sldId id="276" r:id="rId6"/>
    <p:sldId id="279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43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FE6A0BB-3771-4BC9-BDF1-F7D3267F503C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5DA9264-1E61-4BFC-8A71-9301F144C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6A0BB-3771-4BC9-BDF1-F7D3267F503C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9264-1E61-4BFC-8A71-9301F144C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FE6A0BB-3771-4BC9-BDF1-F7D3267F503C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65DA9264-1E61-4BFC-8A71-9301F144C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6A0BB-3771-4BC9-BDF1-F7D3267F503C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5DA9264-1E61-4BFC-8A71-9301F144C1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6A0BB-3771-4BC9-BDF1-F7D3267F503C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65DA9264-1E61-4BFC-8A71-9301F144C1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FE6A0BB-3771-4BC9-BDF1-F7D3267F503C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5DA9264-1E61-4BFC-8A71-9301F144C1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FE6A0BB-3771-4BC9-BDF1-F7D3267F503C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5DA9264-1E61-4BFC-8A71-9301F144C1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6A0BB-3771-4BC9-BDF1-F7D3267F503C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5DA9264-1E61-4BFC-8A71-9301F144C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6A0BB-3771-4BC9-BDF1-F7D3267F503C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5DA9264-1E61-4BFC-8A71-9301F144C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6A0BB-3771-4BC9-BDF1-F7D3267F503C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5DA9264-1E61-4BFC-8A71-9301F144C1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FE6A0BB-3771-4BC9-BDF1-F7D3267F503C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65DA9264-1E61-4BFC-8A71-9301F144C1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FE6A0BB-3771-4BC9-BDF1-F7D3267F503C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5DA9264-1E61-4BFC-8A71-9301F144C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Брендбук для презентаци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1720" y="764704"/>
            <a:ext cx="698477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Муниципальное автономное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дошкольное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образовательное 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учреждение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детский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сад 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№ 36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 г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Нефтекамск                         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Башкортостан</a:t>
            </a:r>
          </a:p>
          <a:p>
            <a:pPr algn="ctr"/>
            <a:endParaRPr lang="en-US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132856"/>
            <a:ext cx="8640960" cy="439248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Организация  </a:t>
            </a:r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комплексного сопровождения детей с расстройствами аутистического спектра </a:t>
            </a:r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дошкольной </a:t>
            </a:r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образовательной </a:t>
            </a:r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организации</a:t>
            </a:r>
            <a:r>
              <a:rPr lang="en-US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Гарипова </a:t>
            </a:r>
            <a:r>
              <a:rPr lang="ru-RU" sz="1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Илиза</a:t>
            </a: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Салихяновна</a:t>
            </a:r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</a:t>
            </a: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заведующий МАДОУ детский  сад № 36</a:t>
            </a:r>
            <a:endParaRPr lang="ru-RU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49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admin\Desktop\Брендбук для презентаци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2720" y="0"/>
            <a:ext cx="94367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388357" y="332656"/>
            <a:ext cx="64321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Группы компенсирующей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направленности</a:t>
            </a:r>
            <a:endParaRPr lang="en-US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" y="1844824"/>
            <a:ext cx="853244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группа 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детей с тяжелыми нарушениями 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зрения;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группа 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детей нарушениями опорно-двигательного 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аппарата;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группы для детей с интеллектуальными 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нарушениями;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-группы </a:t>
            </a: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детей с задержкой психического 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развития;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-группа кратковременного пребывания для детей с множественными 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нарушениями;</a:t>
            </a:r>
            <a:endParaRPr lang="en-US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-группа для детей с расстройствами аутистического 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спектра.</a:t>
            </a:r>
          </a:p>
          <a:p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13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7" name="Picture 5" descr="C:\Users\admin\Desktop\Ajnj HFCCCCC\Брендбук для презентаци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0563"/>
            <a:ext cx="9144000" cy="708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5856" y="332656"/>
            <a:ext cx="5487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195736" y="332656"/>
            <a:ext cx="65672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Кадровый состав специалистов коррекционных групп: </a:t>
            </a:r>
          </a:p>
          <a:p>
            <a:r>
              <a:rPr lang="ru-RU" sz="2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-старший воспитатель;</a:t>
            </a:r>
          </a:p>
          <a:p>
            <a:r>
              <a:rPr lang="ru-RU" sz="2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учителя –дефектологи;</a:t>
            </a:r>
          </a:p>
          <a:p>
            <a:r>
              <a:rPr lang="ru-RU" sz="2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учителя-логопеды;</a:t>
            </a:r>
          </a:p>
          <a:p>
            <a:r>
              <a:rPr lang="ru-RU" sz="2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педагог-психолог;</a:t>
            </a:r>
          </a:p>
          <a:p>
            <a:r>
              <a:rPr lang="ru-RU" sz="2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медицинская сестра;</a:t>
            </a:r>
            <a:endParaRPr lang="ru-RU" sz="2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музыкальный руководитель;</a:t>
            </a:r>
            <a:endParaRPr lang="ru-RU" sz="2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инструктор по физической культуре;</a:t>
            </a:r>
          </a:p>
          <a:p>
            <a:r>
              <a:rPr lang="ru-RU" sz="2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воспитатели.</a:t>
            </a:r>
          </a:p>
        </p:txBody>
      </p:sp>
      <p:pic>
        <p:nvPicPr>
          <p:cNvPr id="8199" name="Picture 7" descr="C:\Users\admin\AppData\Local\Temp\Rar$DRa5672.10382\Screenshot_20240326_1853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74" y="3429000"/>
            <a:ext cx="3816424" cy="3190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\Desktop\ФОТО А\IMG-20220301-WA00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2996952"/>
            <a:ext cx="2808312" cy="3861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7002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392088" cy="2446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3074" name="Picture 2" descr="C:\Users\admin\Desktop\Брендбук для презентаци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96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User\Desktop\ФОТО А\photo_2024-03-26_06-23-27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188640"/>
            <a:ext cx="2880320" cy="37384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C:\Users\User\Desktop\ФОТО А\photo_2024-03-26_06-23-27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188640"/>
            <a:ext cx="2808312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2" descr="C:\Users\User\Desktop\ФОТО А\photo_2024-03-26_06-23-27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188640"/>
            <a:ext cx="2808312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4" descr="C:\Users\User\Desktop\ФОТО А\photo_2024-03-26_19-58-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0633" y="3366203"/>
            <a:ext cx="2952328" cy="34331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2" descr="C:\Users\User\Desktop\ФОТО А\photo_2024-03-26_06-23-27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188640"/>
            <a:ext cx="2808312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4" descr="C:\Users\User\Desktop\ФОТО А\photo_2024-03-26_19-58-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4105" y="3232231"/>
            <a:ext cx="2639165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5" descr="C:\Users\User\Desktop\ФОТО А\photo_2024-03-26_06-23-2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1960" y="3305605"/>
            <a:ext cx="2808312" cy="35523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1000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admin\Desktop\Ajnj HFCCCCC\Брендбук для презентаци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C:\Users\admin\AppData\Local\Temp\Rar$DRa5672.34022\Screenshot_20240326_183258_com.vk.im_edit_14401513517489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846" y="692696"/>
            <a:ext cx="3998154" cy="4104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9" name="Picture 13" descr="C:\Users\admin\AppData\Local\Temp\Rar$DRa9232.12849\Screenshot_20240326_18513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59" y="2492896"/>
            <a:ext cx="4220432" cy="404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216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admin\Desktop\Ajnj HFCCCCC\Брендбук для презентаци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dou36neftekamsk.edu-rb.ru/files/gallery/3cc3b88ae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88640"/>
            <a:ext cx="3704772" cy="533836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dou36neftekamsk.edu-rb.ru/files/gallery/a85d47776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848"/>
            <a:ext cx="4824536" cy="427988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12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419</TotalTime>
  <Words>121</Words>
  <Application>Microsoft Office PowerPoint</Application>
  <PresentationFormat>Экран (4:3)</PresentationFormat>
  <Paragraphs>20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Calibri</vt:lpstr>
      <vt:lpstr>Times New Roman</vt:lpstr>
      <vt:lpstr>Tw Cen MT</vt:lpstr>
      <vt:lpstr>Wingdings</vt:lpstr>
      <vt:lpstr>Wingdings 2</vt:lpstr>
      <vt:lpstr>Обычная</vt:lpstr>
      <vt:lpstr>Организация  комплексного сопровождения детей с расстройствами аутистического спектра в дошкольной образовательной организации                                               Гарипова Илиза Салихяновна                                                                           заведующий МАДОУ детский  сад № 36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Реализация инклюзивного подхода в образовании детей дошкольного возраста с ограниченными возможностями здоровья в ДОУ</dc:title>
  <dc:creator>111</dc:creator>
  <cp:lastModifiedBy>Учетная запись Майкрософт</cp:lastModifiedBy>
  <cp:revision>91</cp:revision>
  <dcterms:created xsi:type="dcterms:W3CDTF">2022-11-24T17:09:07Z</dcterms:created>
  <dcterms:modified xsi:type="dcterms:W3CDTF">2024-03-29T06:04:43Z</dcterms:modified>
</cp:coreProperties>
</file>